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B4F8AC-6327-44D2-AE78-966A5D2DC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2184A75-7CCA-4704-A931-496D65BF13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1F5EAB-BCAA-4D0B-8901-0D23545B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B81E48-B217-40CC-A7B3-68A41D1E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7174CF-8137-42F3-97E3-0C4E3A43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3909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697D8-DF56-4B3E-B8E6-EAD6A720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D41834C-71BE-4749-BD4F-C107BC643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B40C5D-A899-4E10-AC1D-BB9C5726C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AAC86B-AC7C-4831-8096-3AA9AC7D3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D8D83C-E298-484E-AF5B-32C402EF6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4635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197A412-A2A5-47C0-A689-C20A433157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3EDF36-73BA-488F-8F2D-E106901A4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417475-3E97-4745-A9D0-6FE79236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C3816E-E054-489A-8E04-D8082444D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203EBB-BF72-45B7-A5B3-B4AC0CC31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997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8D44B-58B3-4429-80D0-C300EC7D3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8E5E34-6119-4BDA-9903-5ECAB2D08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E7A493-FC29-4069-90DF-77A98CAD3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19D834-F176-4D0A-AC5E-FA9F8F7A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5C0A47-E59B-4D9D-88C6-05E6D0F4F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97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08A8AD-182C-417F-9425-58CD0627C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64B2F0-1F03-4A4D-ADF4-C8A7AFB3B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309019-718F-44A5-946E-6467F08EF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7FA298-1A90-4C3B-B5C3-D8E22C48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8EAE4F-D642-4680-949E-7C023354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226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83EFD-0810-41BD-8018-AF352FED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83D0FF-03D2-4210-B953-71020FC9B6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4A2104-7F4F-4E55-994E-5BF4B30D8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35D004-373E-4FB2-B498-80C88843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036ED0-155E-42A2-9160-170BE55F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4914ED-18C0-4FC2-8F57-73340D96C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865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021D6B-E14E-4756-A9DE-79C2736CE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0F157D-D14C-492B-8C0F-71FE51736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0EB1F8-7F25-4BEE-91EC-B7E7F0AF7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4BA2D9-487F-4F83-85B5-EE3F2D1525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BD5567-8794-4E4A-A3C5-1108E53CD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4406FCF-D83D-43AB-BBE9-437AA430B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2D44528-B0BC-4631-B951-96D14F2E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2CFB33-99AA-4DBB-BB21-A24C7C727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07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AEB77-135D-4803-93DD-862795D4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9C45202-0E8B-4FAE-8EE1-9C1D34445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58EA8A2-CF10-4D0B-8049-6C0BE4D91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1EC1AE-9229-456A-9FA5-32D1224B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1373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0BAC429-863E-402D-B578-F36D3EDC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B839AE0-3240-486A-BA48-7BD66F60C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63F2C61-B679-4DA6-8745-51972E4E0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27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CDAF6F-467D-45CF-B396-94E9CFB1B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770919-FF65-446C-8971-2DE4F1093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7C6F9C-B775-4012-8819-F7B7EDF9E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72C32C-ECD4-4842-B75A-615102E4E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100718-BD32-4152-A382-A5856D32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0B18A13-F425-4516-AB48-227223D75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92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4F299-91DE-453A-A1D1-B3E1248B1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8A0F67-92A5-4115-A1ED-D75C96843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9E2CCBA-D75A-43AC-ACF8-1FB3F1754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93B9EDE-393C-46F9-8075-54340D8EB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DED0ED2-5CA7-4EC6-871C-526ABBB50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5315729-FDCA-4B1A-8A29-4FA54321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252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561B48-6443-4180-B749-248D4956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F6141A4-70B3-4587-AB30-0A0E80B25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168AA7-A7D1-48B7-8807-665D174DCB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6FE95-2DD9-4A67-9EAD-400FB75E98DA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044E7F-5832-4E53-87F6-12B5F9240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FC2154-00EE-4D10-98D5-3061F08B68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942E8-8C7B-4CC7-A521-3887A75AFB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7E4268D-3697-419B-886D-7D9402BB8A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" t="5609" r="1" b="1003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9855D5EF-F339-4CB9-8CB9-832F1555E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20033"/>
            <a:ext cx="10515600" cy="82955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Eruption of Krakatoa in 1883</a:t>
            </a:r>
            <a:endParaRPr lang="ru-RU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Indonesia's Anak Krakatoa volcano erupts, belches huge ash tower">
            <a:extLst>
              <a:ext uri="{FF2B5EF4-FFF2-40B4-BE49-F238E27FC236}">
                <a16:creationId xmlns:a16="http://schemas.microsoft.com/office/drawing/2014/main" id="{B01DB238-A1B4-4B6B-A0B3-2A2AEBDC46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946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4D939A-5AE1-47C9-B6B3-EA13D73E3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Happened?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6" name="Picture 4" descr="The Eruption of Krakatoa, 1883 – Landmark Events">
            <a:extLst>
              <a:ext uri="{FF2B5EF4-FFF2-40B4-BE49-F238E27FC236}">
                <a16:creationId xmlns:a16="http://schemas.microsoft.com/office/drawing/2014/main" id="{0C360BAE-1F84-47FE-845F-2C2A86A3F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2030764"/>
            <a:ext cx="7334604" cy="2796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65924E-0438-4BFF-A0B7-94FA24532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8226" y="1714500"/>
            <a:ext cx="3783724" cy="3429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6F2815-66D5-4C5E-8F7B-C53CD16DA04D}"/>
              </a:ext>
            </a:extLst>
          </p:cNvPr>
          <p:cNvSpPr txBox="1"/>
          <p:nvPr/>
        </p:nvSpPr>
        <p:spPr>
          <a:xfrm>
            <a:off x="2654362" y="4827235"/>
            <a:ext cx="2825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Krakatao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39E69-2D62-4421-A558-94A855767E8A}"/>
              </a:ext>
            </a:extLst>
          </p:cNvPr>
          <p:cNvSpPr txBox="1"/>
          <p:nvPr/>
        </p:nvSpPr>
        <p:spPr>
          <a:xfrm>
            <a:off x="8487098" y="5143500"/>
            <a:ext cx="2825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Tsunami map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01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2CB5451-5674-4547-810B-802B46EE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impact and why is it important?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Is there any photograph of the Krakatoa volcano that erupted in 1883? :  r/Volcanoes">
            <a:extLst>
              <a:ext uri="{FF2B5EF4-FFF2-40B4-BE49-F238E27FC236}">
                <a16:creationId xmlns:a16="http://schemas.microsoft.com/office/drawing/2014/main" id="{6CE17E8C-0126-4BD8-BF43-CCF452302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14498"/>
            <a:ext cx="2903348" cy="395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5E72F2-20C4-490E-8A2A-872792D1B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952" y="1714499"/>
            <a:ext cx="5931848" cy="39530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81B181-E9AB-4B45-A127-A04527D423A3}"/>
              </a:ext>
            </a:extLst>
          </p:cNvPr>
          <p:cNvSpPr txBox="1"/>
          <p:nvPr/>
        </p:nvSpPr>
        <p:spPr>
          <a:xfrm>
            <a:off x="876884" y="5667519"/>
            <a:ext cx="2825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Anak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Krakatao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(Childe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Krakatao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CAE960-7C03-4E5E-98FC-7825C58B8D99}"/>
              </a:ext>
            </a:extLst>
          </p:cNvPr>
          <p:cNvSpPr txBox="1"/>
          <p:nvPr/>
        </p:nvSpPr>
        <p:spPr>
          <a:xfrm>
            <a:off x="6974886" y="5661878"/>
            <a:ext cx="2825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Krakatao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today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012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412F634-348C-4B64-8EE0-BC916889D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05" b="9826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6D655F58-2349-4EB1-97EA-2617F932CBBE}"/>
              </a:ext>
            </a:extLst>
          </p:cNvPr>
          <p:cNvSpPr txBox="1">
            <a:spLocks/>
          </p:cNvSpPr>
          <p:nvPr/>
        </p:nvSpPr>
        <p:spPr>
          <a:xfrm>
            <a:off x="838200" y="5920033"/>
            <a:ext cx="10515600" cy="829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your attention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522082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37</Words>
  <Application>Microsoft Office PowerPoint</Application>
  <PresentationFormat>Широкоэкранный</PresentationFormat>
  <Paragraphs>8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Тема Office</vt:lpstr>
      <vt:lpstr>The Eruption of Krakatoa in 1883</vt:lpstr>
      <vt:lpstr>What Happened?</vt:lpstr>
      <vt:lpstr>The impact and why is it important?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Eruption of Krakatoa in 1883</dc:title>
  <dc:creator>Bogdan Klimov</dc:creator>
  <cp:lastModifiedBy>Bogdan Klimov</cp:lastModifiedBy>
  <cp:revision>7</cp:revision>
  <dcterms:created xsi:type="dcterms:W3CDTF">2025-02-03T18:01:42Z</dcterms:created>
  <dcterms:modified xsi:type="dcterms:W3CDTF">2025-02-03T18:41:46Z</dcterms:modified>
</cp:coreProperties>
</file>

<file path=docProps/thumbnail.jpeg>
</file>